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notesslides/notesslide24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ink/ink7.xml" ContentType="application/inkml+xml"/>
  <Override PartName="/ppt/slides/slide11.xml" ContentType="application/vnd.openxmlformats-officedocument.presentationml.slide+xml"/>
  <Override PartName="/ppt/ink/ink1.xml" ContentType="application/inkml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ink/ink14.xml" ContentType="application/inkml+xml"/>
  <Override PartName="/ppt/slides/slide30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3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7.xml" ContentType="application/vnd.openxmlformats-officedocument.presentationml.notesSlide+xml"/>
  <Override PartName="/ppt/notesslides/notesslide25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11.xml" ContentType="application/vnd.openxmlformats-officedocument.presentationml.notesSlide+xml"/>
  <Override PartName="/ppt/ink/ink12.xml" ContentType="application/inkml+xml"/>
  <Override PartName="/ppt/slides/slide22.xml" ContentType="application/vnd.openxmlformats-officedocument.presentationml.slide+xml"/>
  <Override PartName="/ppt/viewprops.xml" ContentType="application/vnd.openxmlformats-officedocument.presentationml.viewProps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12.xml" ContentType="application/vnd.openxmlformats-officedocument.presentationml.slide+xml"/>
  <Override PartName="/ppt/slides/slide2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5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8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ppt/ink/ink11.xml" ContentType="application/inkml+xml"/>
  <Override PartName="/ppt/notesslides/notesslide9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8.xml" ContentType="application/vnd.openxmlformats-officedocument.presentationml.slide+xml"/>
  <Override PartName="/ppt/notesslides/notesslide26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app.xml" ContentType="application/vnd.openxmlformats-officedocument.extended-properties+xml"/>
  <Override PartName="/docprops/core.xml" ContentType="application/vnd.openxmlformats-package.core-properties+xml"/>
  <Override PartName="/ppt/ink/ink8.xml" ContentType="application/inkml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6.xml" ContentType="application/inkml+xml"/>
  <Override PartName="/ppt/notesslides/notesslide19.xml" ContentType="application/vnd.openxmlformats-officedocument.presentationml.notesSlide+xml"/>
  <Override PartName="/ppt/ink/ink2.xml" ContentType="application/inkml+xml"/>
  <Override PartName="/ppt/slides/slide23.xml" ContentType="application/vnd.openxmlformats-officedocument.presentationml.slide+xml"/>
  <Override PartName="/ppt/ink/ink3.xml" ContentType="application/inkml+xml"/>
  <Override PartName="/ppt/notesslides/notesslide27.xml" ContentType="application/vnd.openxmlformats-officedocument.presentationml.notesSlide+xml"/>
  <Override PartName="/ppt/ink/ink4.xml" ContentType="application/inkml+xml"/>
  <Override PartName="/ppt/slides/slide7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3.xml" ContentType="application/inkml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35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>
  <p:sldMasterIdLst>
    <p:sldMasterId id="2147483648" r:id="rId1"/>
  </p:sldMasterIdLst>
  <p:notesMasterIdLst>
    <p:notesMasterId r:id="rId2"/>
  </p:notesMasterIdLst>
  <p:sldIdLst>
    <p:sldId id="257" r:id="rId3"/>
    <p:sldId id="292" r:id="rId4"/>
    <p:sldId id="293" r:id="rId5"/>
    <p:sldId id="258" r:id="rId6"/>
    <p:sldId id="259" r:id="rId7"/>
    <p:sldId id="260" r:id="rId8"/>
    <p:sldId id="261" r:id="rId9"/>
    <p:sldId id="270" r:id="rId10"/>
    <p:sldId id="262" r:id="rId11"/>
    <p:sldId id="263" r:id="rId12"/>
    <p:sldId id="264" r:id="rId13"/>
    <p:sldId id="265" r:id="rId14"/>
    <p:sldId id="271" r:id="rId15"/>
    <p:sldId id="266" r:id="rId16"/>
    <p:sldId id="267" r:id="rId17"/>
    <p:sldId id="268" r:id="rId18"/>
    <p:sldId id="269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0" r:id="rId34"/>
    <p:sldId id="288" r:id="rId35"/>
    <p:sldId id="287" r:id="rId36"/>
    <p:sldId id="289" r:id="rId37"/>
    <p:sldId id="290" r:id="rId38"/>
    <p:sldId id="291" r:id="rId39"/>
  </p:sldIdLst>
  <p:sldSz cx="12192000" cy="6858000"/>
  <p:notesSz cx="6858000" cy="9144000"/>
  <p:defaultTextStyle>
    <a:defPPr>
      <a:defRPr lang="ar-M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095" autoAdjust="0"/>
  </p:normalViewPr>
  <p:slideViewPr>
    <p:cSldViewPr snapToGrid="0">
      <p:cViewPr varScale="1">
        <p:scale>
          <a:sx n="66" d="100"/>
          <a:sy n="66" d="100"/>
        </p:scale>
        <p:origin x="644" y="40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" Type="http://schemas.openxmlformats.org/officeDocument/2006/relationships/slide" Target="slides/slide1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" Type="http://schemas.openxmlformats.org/officeDocument/2006/relationships/slide" Target="slides/slide2.xml"/><Relationship Id="rId40" Type="http://schemas.openxmlformats.org/officeDocument/2006/relationships/tableStyles" Target="tableStyle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brush xml:id="br0">
      <inkml:brushProperty name="width" value="0.169330" units="cm"/>
      <inkml:brushProperty name="height" value="0.169330" units="cm"/>
    </inkml:brush>
    <inkml:context xml:id="ctx0">
      <inkml:inkSource xml:id="inkSrc0">
        <inkml:traceFormat>
          <inkml:channel name="X" type="integer" min="-2147480000" max="2147480000" units="cm"/>
          <inkml:channel name="Y" type="integer" min="-2147480000" max="2147480000" units="cm"/>
          <inkml:channel name="F" type="integer" max="100000" units="dev"/>
        </inkml:traceFormat>
        <inkml:channelProperties>
          <inkml:channelProperty channel="X" name="resolution" value="10000.000000" units="1/cm"/>
          <inkml:channelProperty channel="Y" name="resolution" value="10000.000000" units="1/cm"/>
          <inkml:channelProperty channel="F" name="resolution" value="0.000000" units="1/dev"/>
        </inkml:channelProperties>
      </inkml:inkSource>
      <inkml:timestamp xml:id="ts0" timeString="2022-11-25T21:36:36.829"/>
    </inkml:context>
  </inkml:definitions>
  <inkml:trace contextRef="#ctx0" brushRef="#br0">0 0 33333, '0 '0 '0, "0 "0 "0, 0 0 0</inkml:trace>
</inkml:ink>
</file>

<file path=ppt/ink/ink2.xml><?xml version="1.0" encoding="utf-8"?>
<inkml:ink xmlns:inkml="http://www.w3.org/2003/InkML">
  <inkml:definitions>
    <inkml:brush xml:id="br0">
      <inkml:brushProperty name="width" value="0.169330" units="cm"/>
      <inkml:brushProperty name="height" value="0.169330" units="cm"/>
    </inkml:brush>
    <inkml:context xml:id="ctx0">
      <inkml:inkSource xml:id="inkSrc0">
        <inkml:traceFormat>
          <inkml:channel name="X" type="integer" min="-2147480000" max="2147480000" units="cm"/>
          <inkml:channel name="Y" type="integer" min="-2147480000" max="2147480000" units="cm"/>
          <inkml:channel name="F" type="integer" max="100000" units="dev"/>
        </inkml:traceFormat>
        <inkml:channelProperties>
          <inkml:channelProperty channel="X" name="resolution" value="10000.000000" units="1/cm"/>
          <inkml:channelProperty channel="Y" name="resolution" value="10000.000000" units="1/cm"/>
          <inkml:channelProperty channel="F" name="resolution" value="0.000000" units="1/dev"/>
        </inkml:channelProperties>
      </inkml:inkSource>
      <inkml:timestamp xml:id="ts0" timeString="2022-11-25T21:36:36.836"/>
    </inkml:context>
  </inkml:definitions>
  <inkml:trace contextRef="#ctx0" brushRef="#br0">0 0 33333, '0 '0 '0, "0 "0 "0, 0 0 0</inkml:trace>
</inkml:ink>
</file>

<file path=ppt/ink/ink3.xml><?xml version="1.0" encoding="utf-8"?>
<inkml:ink xmlns:inkml="http://www.w3.org/2003/InkML">
  <inkml:definitions>
    <inkml:brush xml:id="br0">
      <inkml:brushProperty name="width" value="0.169330" units="cm"/>
      <inkml:brushProperty name="height" value="0.169330" units="cm"/>
    </inkml:brush>
    <inkml:context xml:id="ctx0">
      <inkml:inkSource xml:id="inkSrc0">
        <inkml:traceFormat>
          <inkml:channel name="X" type="integer" min="-2147483648" max="2147483647" units="cm"/>
          <inkml:channel name="Y" type="integer" min="-2147483648" max="2147483647" units="cm"/>
          <inkml:channel name="F" type="integer" max="100000" units="dev"/>
        </inkml:traceFormat>
        <inkml:sourceProperty name="mobisystems_processingApplied" value="true"/>
        <inkml:channelProperties>
          <inkml:channelProperty channel="X" name="resolution" value="10000.000000" units="1/cm"/>
          <inkml:channelProperty channel="Y" name="resolution" value="10000.000000" units="1/cm"/>
        </inkml:channelProperties>
      </inkml:inkSource>
    </inkml:context>
  </inkml:definitions>
  <inkml:trace contextRef="#ctx0" brushRef="#br0">0 0 33333, 0 0 33333, 0 0 33333, 0 0 33333</inkml:trace>
</inkml:ink>
</file>

<file path=ppt/ink/ink4.xml><?xml version="1.0" encoding="utf-8"?>
<inkml:ink xmlns:inkml="http://www.w3.org/2003/InkML">
  <inkml:definitions>
    <inkml:brush xml:id="br0">
      <inkml:brushProperty name="width" value="0.169330" units="cm"/>
      <inkml:brushProperty name="height" value="0.169330" units="cm"/>
    </inkml:brush>
    <inkml:context xml:id="ctx0">
      <inkml:inkSource xml:id="inkSrc0">
        <inkml:traceFormat>
          <inkml:channel name="X" type="integer" min="-2147483648" max="2147483647" units="cm"/>
          <inkml:channel name="Y" type="integer" min="-2147483648" max="2147483647" units="cm"/>
          <inkml:channel name="F" type="integer" max="100000" units="dev"/>
        </inkml:traceFormat>
        <inkml:sourceProperty name="mobisystems_processingApplied" value="true"/>
        <inkml:channelProperties>
          <inkml:channelProperty channel="X" name="resolution" value="10000.000000" units="1/cm"/>
          <inkml:channelProperty channel="Y" name="resolution" value="10000.000000" units="1/cm"/>
        </inkml:channelProperties>
      </inkml:inkSource>
    </inkml:context>
  </inkml:definitions>
  <inkml:trace contextRef="#ctx0" brushRef="#br0">0 0 33333, 0 0 33333, 0 0 33333, 0 0 33333</inkml:trace>
</inkml:ink>
</file>

<file path=ppt/ink/ink5.xml><?xml version="1.0" encoding="utf-8"?>
<inkml:ink xmlns:inkml="http://www.w3.org/2003/InkML">
  <inkml:definitions>
    <inkml:brush xml:id="br0">
      <inkml:brushProperty name="width" value="0.169330" units="cm"/>
      <inkml:brushProperty name="height" value="0.169330" units="cm"/>
    </inkml:brush>
    <inkml:context xml:id="ctx0">
      <inkml:inkSource xml:id="inkSrc0">
        <inkml:traceFormat>
          <inkml:channel name="X" type="integer" min="-2147480000" max="2147480000" units="cm"/>
          <inkml:channel name="Y" type="integer" min="-2147480000" max="2147480000" units="cm"/>
          <inkml:channel name="F" type="integer" max="100000" units="dev"/>
        </inkml:traceFormat>
        <inkml:channelProperties>
          <inkml:channelProperty channel="X" name="resolution" value="10000.000000" units="1/cm"/>
          <inkml:channelProperty channel="Y" name="resolution" value="10000.000000" units="1/cm"/>
          <inkml:channelProperty channel="F" name="resolution" value="0.000000" units="1/dev"/>
        </inkml:channelProperties>
      </inkml:inkSource>
      <inkml:timestamp xml:id="ts0" timeString="2022-11-25T21:36:37.453"/>
    </inkml:context>
    <inkml:context xml:id="ctx1">
      <inkml:inkSource xml:id="inkSrc1">
        <inkml:traceFormat>
          <inkml:channel name="X" type="integer" min="-2147480000" max="2147480000" units="cm"/>
          <inkml:channel name="Y" type="integer" min="-2147480000" max="2147480000" units="cm"/>
          <inkml:channel name="F" type="integer" max="100000" units="dev"/>
        </inkml:traceFormat>
        <inkml:channelProperties>
          <inkml:channelProperty channel="X" name="resolution" value="10000.000000" units="1/cm"/>
          <inkml:channelProperty channel="Y" name="resolution" value="10000.000000" units="1/cm"/>
          <inkml:channelProperty channel="F" name="resolution" value="0.000000" units="1/dev"/>
        </inkml:channelProperties>
      </inkml:inkSource>
      <inkml:timestamp xml:id="ts1" timeString="2022-11-25T21:36:37.454"/>
    </inkml:context>
  </inkml:definitions>
  <inkml:trace contextRef="#ctx0" brushRef="#br0">10597 10058 33333, '0 '0 '0, "0 "0 "0, 0 0 0</inkml:trace>
  <inkml:trace contextRef="#ctx1" brushRef="#br0">10597 10058 33333, '-3595 '-4818 '-1270, "-1853 "400 "-1862, 4716 4052 5127, 0 0 -1008, 642 276 -151, 988 449 -1921</inkml:trace>
</inkml:ink>
</file>

<file path=ppt/ink/ink6.xml><?xml version="1.0" encoding="utf-8"?>
<inkml:ink xmlns:inkml="http://www.w3.org/2003/InkML">
  <inkml:definitions>
    <inkml:brush xml:id="br0">
      <inkml:brushProperty name="width" value="0.169330" units="cm"/>
      <inkml:brushProperty name="height" value="0.169330" units="cm"/>
    </inkml:brush>
    <inkml:context xml:id="ctx0">
      <inkml:inkSource xml:id="inkSrc0">
        <inkml:traceFormat>
          <inkml:channel name="X" type="integer" min="-2147480000" max="2147480000" units="cm"/>
          <inkml:channel name="Y" type="integer" min="-2147480000" max="2147480000" units="cm"/>
          <inkml:channel name="F" type="integer" max="100000" units="dev"/>
        </inkml:traceFormat>
        <inkml:channelProperties>
          <inkml:channelProperty channel="X" name="resolution" value="10000.000000" units="1/cm"/>
          <inkml:channelProperty channel="Y" name="resolution" value="10000.000000" units="1/cm"/>
          <inkml:channelProperty channel="F" name="resolution" value="-0.000000" units="1/dev"/>
        </inkml:channelProperties>
      </inkml:inkSource>
      <inkml:timestamp xml:id="ts0" timeString="2022-11-25T21:36:37.472"/>
    </inkml:context>
  </inkml:definitions>
  <inkml:trace contextRef="#ctx0" brushRef="#br0">0 0 33333, '0 '0 '0, "0 "0 "0, 0 0 0</inkml:trace>
</inkml:ink>
</file>

<file path=ppt/ink/ink7.xml><?xml version="1.0" encoding="utf-8"?>
<inkml:ink xmlns:inkml="http://www.w3.org/2003/InkML">
  <inkml:definitions>
    <inkml:brush xml:id="br0">
      <inkml:brushProperty name="width" value="0.169330" units="cm"/>
      <inkml:brushProperty name="height" value="0.169330" units="cm"/>
    </inkml:brush>
    <inkml:context xml:id="ctx0">
      <inkml:inkSource xml:id="inkSrc0">
        <inkml:traceFormat>
          <inkml:channel name="X" type="integer" min="-2147480000" max="2147480000" units="cm"/>
          <inkml:channel name="Y" type="integer" min="-2147480000" max="2147480000" units="cm"/>
          <inkml:channel name="F" type="integer" max="100000" units="dev"/>
        </inkml:traceFormat>
        <inkml:channelProperties>
          <inkml:channelProperty channel="X" name="resolution" value="10000.000000" units="1/cm"/>
          <inkml:channelProperty channel="Y" name="resolution" value="10000.000000" units="1/cm"/>
          <inkml:channelProperty channel="F" name="resolution" value="0.000000" units="1/dev"/>
        </inkml:channelProperties>
      </inkml:inkSource>
      <inkml:timestamp xml:id="ts0" timeString="2022-11-25T21:36:37.492"/>
    </inkml:context>
    <inkml:context xml:id="ctx1">
      <inkml:inkSource xml:id="inkSrc1">
        <inkml:traceFormat>
          <inkml:channel name="X" type="integer" min="-2147480000" max="2147480000" units="cm"/>
          <inkml:channel name="Y" type="integer" min="-2147480000" max="2147480000" units="cm"/>
          <inkml:channel name="F" type="integer" max="100000" units="dev"/>
        </inkml:traceFormat>
        <inkml:channelProperties>
          <inkml:channelProperty channel="X" name="resolution" value="10000.000000" units="1/cm"/>
          <inkml:channelProperty channel="Y" name="resolution" value="10000.000000" units="1/cm"/>
          <inkml:channelProperty channel="F" name="resolution" value="0.000000" units="1/dev"/>
        </inkml:channelProperties>
      </inkml:inkSource>
      <inkml:timestamp xml:id="ts1" timeString="2022-11-25T21:36:37.493"/>
    </inkml:context>
  </inkml:definitions>
  <inkml:trace contextRef="#ctx0" brushRef="#br0">0 0 33333, '0 '0 '0, "0 "0 "0, 0 0 0</inkml:trace>
  <inkml:trace contextRef="#ctx1" brushRef="#br0">35617 30138 33333, '0 '0 '0, "0 "0 "0, 0 0 0</inkml:trace>
</inkml:ink>
</file>

<file path=ppt/ink/ink8.xml><?xml version="1.0" encoding="utf-8"?>
<inkml:ink xmlns:inkml="http://www.w3.org/2003/InkML">
  <inkml:definitions>
    <inkml:brush xml:id="br0">
      <inkml:brushProperty name="width" value="0.169330" units="cm"/>
      <inkml:brushProperty name="height" value="0.169330" units="cm"/>
    </inkml:brush>
    <inkml:context xml:id="ctx0">
      <inkml:inkSource xml:id="inkSrc0">
        <inkml:traceFormat>
          <inkml:channel name="X" type="integer" min="-2147483648" max="2147483647" units="cm"/>
          <inkml:channel name="Y" type="integer" min="-2147483648" max="2147483647" units="cm"/>
          <inkml:channel name="F" type="integer" max="100000" units="dev"/>
        </inkml:traceFormat>
        <inkml:sourceProperty name="mobisystems_processingApplied" value="true"/>
        <inkml:channelProperties>
          <inkml:channelProperty channel="X" name="resolution" value="10000.000000" units="1/cm"/>
          <inkml:channelProperty channel="Y" name="resolution" value="10000.000000" units="1/cm"/>
        </inkml:channelProperties>
      </inkml:inkSource>
    </inkml:context>
  </inkml:definitions>
  <inkml:trace contextRef="#ctx0" brushRef="#br0">0 0 33333, 0 0 33333, 0 0 33333, 0 0 33333</inkml:trace>
</inkml:ink>
</file>

<file path=ppt/ink/ink9.xml><?xml version="1.0" encoding="utf-8"?>
<inkml:ink xmlns:inkml="http://www.w3.org/2003/InkML">
  <inkml:definitions>
    <inkml:brush xml:id="br0">
      <inkml:brushProperty name="width" value="0.169330" units="cm"/>
      <inkml:brushProperty name="height" value="0.169330" units="cm"/>
    </inkml:brush>
    <inkml:context xml:id="ctx0">
      <inkml:inkSource xml:id="inkSrc0">
        <inkml:traceFormat>
          <inkml:channel name="X" type="integer" min="-2147480000" max="2147480000" units="cm"/>
          <inkml:channel name="Y" type="integer" min="-2147480000" max="2147480000" units="cm"/>
          <inkml:channel name="F" type="integer" max="100000" units="dev"/>
        </inkml:traceFormat>
        <inkml:channelProperties>
          <inkml:channelProperty channel="X" name="resolution" value="10000.000000" units="1/cm"/>
          <inkml:channelProperty channel="Y" name="resolution" value="10000.000000" units="1/cm"/>
          <inkml:channelProperty channel="F" name="resolution" value="0.000000" units="1/dev"/>
        </inkml:channelProperties>
      </inkml:inkSource>
      <inkml:timestamp xml:id="ts0" timeString="2022-11-25T21:36:37.699"/>
    </inkml:context>
    <inkml:context xml:id="ctx1">
      <inkml:inkSource xml:id="inkSrc1">
        <inkml:traceFormat>
          <inkml:channel name="X" type="integer" min="-2147480000" max="2147480000" units="cm"/>
          <inkml:channel name="Y" type="integer" min="-2147480000" max="2147480000" units="cm"/>
          <inkml:channel name="F" type="integer" max="100000" units="dev"/>
        </inkml:traceFormat>
        <inkml:channelProperties>
          <inkml:channelProperty channel="X" name="resolution" value="10000.000000" units="1/cm"/>
          <inkml:channelProperty channel="Y" name="resolution" value="10000.000000" units="1/cm"/>
          <inkml:channelProperty channel="F" name="resolution" value="-0.000000" units="1/dev"/>
        </inkml:channelProperties>
      </inkml:inkSource>
      <inkml:timestamp xml:id="ts1" timeString="2022-11-25T21:36:37.700"/>
    </inkml:context>
    <inkml:context xml:id="ctx2">
      <inkml:inkSource xml:id="inkSrc6">
        <inkml:traceFormat>
          <inkml:channel name="X" type="integer" min="-2147480000" max="2147480000" units="cm"/>
          <inkml:channel name="Y" type="integer" min="-2147480000" max="2147480000" units="cm"/>
          <inkml:channel name="F" type="integer" max="100000" units="dev"/>
        </inkml:traceFormat>
        <inkml:channelProperties>
          <inkml:channelProperty channel="X" name="resolution" value="10000.000000" units="1/cm"/>
          <inkml:channelProperty channel="Y" name="resolution" value="10000.000000" units="1/cm"/>
          <inkml:channelProperty channel="F" name="resolution" value="0.000000" units="1/dev"/>
        </inkml:channelProperties>
      </inkml:inkSource>
      <inkml:timestamp xml:id="ts2" timeString="2022-11-25T21:36:37.705"/>
    </inkml:context>
  </inkml:definitions>
  <inkml:trace contextRef="#ctx0" brushRef="#br0">46284 4562 33333, '0 '0 '0, "0 "0 "0, 0 0 0</inkml:trace>
  <inkml:trace contextRef="#ctx1" brushRef="#br0">46284 4562 33333, '-454 '1066 '-241, "283 "-895 "-98, 93 -131 516, -1 0 -255, 33 7 254, -53 -47 -319, -2 0 345, -25 0 -257, 68 -61 189, -1 0 -206, 12 -33 -179, -15 14 139, 1 0 342, -4 3 -355, 18 -40 -69, 0 -1 394, 0 23 -231, 23 1 95, 1 0 -80, -24 0 2, 23 0 -277, 0 1 812, 24 5 -697, -35 53 355, 0 -1 -281, 58 -25 153, -46 92 208, -1 -1 -324, 24 95 -122, -23 -31 29, -1 0 169, -23 47 -298, 0 1 321, 0 -1 -68, -32 1 13, 9 -33 115, 1 -1 -44, 5 4 -38, -21 -42 139, -1 -1 -315, 22 -20 375, -18 -18 -237, -1 0 21, 30 17 105, -19 -48 -212, 1 0 320, -15 0 -398, 12 -24 360, 0 0 -165, 57 -46 -113, -6 19 150, -1 1 -48, -23 -44 -157, 9 15 164, -1 0 109, -10 -47 -403, 18 32 519, 0 1 -275, -1 -2 45, 25 1 61, -1 1 -84, -39 -1 3, 47 23 82, 0 0 118, -47 26 -226, 47 -7 109, 0 -1 -69, -47 46 233, 47 69 -303, 0 0 13, 0 26 -161, -15 9 378, 0 0 -241, -2 -9 -3, -7 -14 278, 1 -1 -406, 23 15 266, -24 -17 66, 1 0 -223, -39 -33 215, 46 21 6, 0 0 -84, -55 -51 -170, 21 55 163, -1 -1 -102, -44 -14 -20, -45 -3 -56, 1 1 164, -32 19 -225, 5 -26 368, 1 -1 -262, -23 10 88, 1 -2 61, -1 1 -141, -46 -1 -25, -4 -13 36, -1 0 195, 6 -33 -140, 21 23 308, -1 1 -555, 73 -24 812, -24 -24 -782, 0 1 487, 21 -24 -248, 27 -15 132, 1 0 -190, 1 -34 8, 36 -21 195, 1 0 -228, -1 -25 21, 23 1 160, -1 0 -93, 24 -1 73, 41 -15 -81, -1 0 -94, 7 48 421, 24 -8 -528, 0 0 510, 8 -24 -573, -15 71 659, 0 0 -422, 15 23 157, -1 0 -106, 1 -1 -25, 39 31 146, -35 17 -45, 0 0 -84, 10 0 -82, -6 15 96, 1 1 -132, 31 0 62, -33 8 187, 1 -1 -126, 24 48 -232, -5 -44 503, 0 0 -510, 20 20 221, -1 -1 59, 1 1 -61, -29 0 122, -3 9 -172, 0 -1 215, -16 22 -234, -13 17 240, -1 -1 -325, -32 2 154, 0 15 47, 0 0 -203, -29 -1 273, -4 9 -208, 1 0 198, -15 -23 -24, -38 36 -355, 0 0 360, -12 -16 -88, 4 2 -18, -1 0 161, 0 -22 -79, -1 -16 -40, 1 0 46, 2 -3 -34, -2 -29 17, -1 1 3, 0 -1 -70, -39 -38 -30, 1 -1 -6, -56 24 -211, 2 -9 356, 0 0 -137, -1 -7 125, 22 -16 -120, 1 0 337, 10 0 -341, -230 24 -2400, 0 -1 2276, 385 -23 187, 0 0 0</inkml:trace>
  <inkml:trace contextRef="#ctx1" brushRef="#br0" timeOffset="1.000000">35606 3716 33333, '0 '0 '0, "0 "0 "0, 0 0 0</inkml:trace>
  <inkml:trace contextRef="#ctx1" brushRef="#br0" timeOffset="2.000000">35606 3716 33333, '-361 '706 '-141, "314 "-659 "-46, 0 0 210, 0 0 -31, -39 0 79, -3 -24 -89, 0 1 -103, -21 -24 -10, -46 23 -34, 0 1 0, -30 4 135, -5 -18 -48, 0 -1 141, 3 22 -118, 48 -23 345, -1 0 -296, 31 22 99, -87 26 -1146, 1 -1 281, 196 -55 772, 0 0 0</inkml:trace>
  <inkml:trace contextRef="#ctx1" brushRef="#br0" timeOffset="3.000000">35465 2305 33333, '0 '0 '0, "0 "0 "0, 0 0 0</inkml:trace>
  <inkml:trace contextRef="#ctx1" brushRef="#br0" timeOffset="4.000000">29962 3199 33333, '0 '0 '0, "0 "0 "0, 0 0 0</inkml:trace>
  <inkml:trace contextRef="#ctx2" brushRef="#br0">29962 3199 33333, '879 '-785 '-314, "-824 "770 "363, 104 -8 1, -1 -1 -76, -63 71 -258, 24 39 235, 0 1 -170, 6 6 241, 0 2 -43, 1 -1 99, 16 0 -156, -26 23 113, 1 0 -112, -22 -69 384, 22 30 -564, 1 1 511, 22 -2 -515, 1 -45 350, -1 0 -75, -14 15 51, -24 -47 19, 0 0 14, 57 0 -444, -74 -24 904, 1 1 -719, -39 -24 242, -15 12 -48, 0 -1 -108, 15 28 217, -23 -30 -72, -1 -1 -59, 39 54 -34, -70 44 -30, 1 -1 154, -40 -3 -130, -15 -8 -151, 0 -1 49, -62 48 -150, -19 17 144, 0 0 123, -72 -4 -299, -23 -11 313, -1 -1 -11, -38 -3 -237, 33 2 444, 1 1 -196, 10 -50 150, 21 3 28, -1 -1 -431, 29 -30 571, -70 6 -666, 1 1 308, 18 7 117, -7 -23 -80, 0 0 92, 3 -8 -185, 52 -24 416, 1 1 -423, 28 23 332, -19 0 37, 0 0 -1004, 138 0 1660, 39 0 -922</inkml:trace>
  <inkml:trace contextRef="#ctx0" brushRef="#br0" timeOffset="7.000000">30950 7761 33333, '0 '0 '0, "0 "0 "0, 0 0 0</inkml:trace>
  <inkml:trace contextRef="#ctx0" brushRef="#br0" timeOffset="8.000000">29256 4751 33333, '0 '0 '0, "0 "0 "0, 0 0 0</inkml:trace>
  <inkml:trace contextRef="#ctx1" brushRef="#br0" timeOffset="8.000000">29257 4751 33333, '-1658 '-365 '-581, "710 "-9 "-58, 746 0 986, -1 -1 -146, 203 141 -89, 15 154 8, 0 0 -33, 3 4 -97, 64 9 -72, 0 -1 -88, -28 44 526, 39 -23 -623, -1 0 322, 3 19 -72, 38 19 60, -1 -1 -444, 30 10 494, -5 0 -137, -1 0 140, -15 32 -67, -15 15 55, 0 0 -194, -33 -1 296, -15 65 -291, 1 -1 62, 0 31 -96, -9 -16 174, -1 -1 125, -21 18 -252, -16 -9 54, -1 0 185, -31 9 -220, 0 -40 197, 0 -1 -28, -31 41 -372, -1 13 162, 1 0 257, -46 63 -529, -17 -28 588, -1 1 -513, 2 -36 651, -25 -6 -630, 0 1 711, -8 -24 -592, -74 -11 48, 0 1 -17, -67 -4 -143, -65 -17 265, -1 0 -423, -76 0 378, -834 -48 -90, -1 1 -7343, 878 -34 2600, 366 -14 4896</inkml:trace>
  <inkml:trace contextRef="#ctx1" brushRef="#br0" timeOffset="9.000000">45249 2305 33333, '0 '0 '0, "0 "0 "0, 0 0 0</inkml:trace>
  <inkml:trace contextRef="#ctx1" brushRef="#br0" timeOffset="10.000000">44215 1411 33333, '0 '0 '0, "0 "0 "0, 0 0 0</inkml:trace>
  <inkml:trace contextRef="#ctx2" brushRef="#br0" timeOffset="6.000000">44215 1411 33333, '0 '0 '0, "0 "0 "0, 0 0 0</inkml:trace>
  <inkml:trace contextRef="#ctx2" brushRef="#br0" timeOffset="7.000000">43462 2681 33333, '0 '0 '0, "0 "0 "0, 0 0 0</inkml:trace>
  <inkml:trace contextRef="#ctx2" brushRef="#br0" timeOffset="8.000000">21355 4092 33333, '0 '0 '0, "0 "0 "0, 0 0 0</inkml:trace>
  <inkml:trace contextRef="#ctx2" brushRef="#br0" timeOffset="9.000000">21355 4092 33333, '-1796 '-269 '-624, "1005 "-653 "91, 1108 553 970, 1 1 -424, 2 321 -81, -194 47 139, 0 0 125, -32 31 -180, -15 16 38, -1 0 -115, -31 47 71, -24 75 -135, 1 0 -323, -24 67 414, 0 10 -52, 0 0 92, -47 -11 -13, -15 22 -36, 0 1 11, -33 9 -109, -38 0 104, 0 0 45, -58 -29 -1, -35 -50 104, -1 -1 -310, -57 -45 228, -45 -17 -301, 0 0 395, -1 -30 -190, -328 100 -3733, 1 1 1777, 657 -196 2023, 0 0 0</inkml:trace>
  <inkml:trace contextRef="#ctx2" brushRef="#br0" timeOffset="10.000000">16228 2728 33333, '0 '0 '0, "0 "0 "0, 0 0 0</inkml:trace>
  <inkml:trace contextRef="#ctx2" brushRef="#br0" timeOffset="11.000000">16228 2728 33333, '-831 '878 '-207, "565 "-690 "-367, 140 -133 653, 1 0 15, 5 -55 -43, 15 0 -76, 0 0 139, 14 0 -96, -4 -62 -55, 1 0 -80, -1 -32 99, 25 -39 19, -1 1 -211, 25 -8 354, 13 -27 -287, 1 1 168, -15 56 189, 23 -30 -285, 1 0 73, -7 45 169, 22 1 -128, -1 0 -63, 9 38 226, 7 28 -119, 0 1 13, -68 104 -264, 61 -6 143, 0 0 -119, 0 -16 265, -20 16 -255, 0 -1 200, 13 56 -37, -32 -76 -69, 1 0 71, -11 -33 13, 10 38 -131, 0 -1 56, -53 -8 150, 21 -29 -134, 0 -1 15, -9 14 40, -10 -21 -210, 0 -1 290, 12 -8 -138, 12 0 114, 0 0 -160, -44 -47 -6, 40 0 35, 0 0 105, 13 8 -173, 6 -24 126, 0 1 53, 4 53 -55, 0 -65 -58, 0 -1 92, 47 28 -95, -59 -4 31, 0 1 51, 83 -12 -174, -48 16 342, 1 -1 -263, -25 108 116, 25 -14 -65, -1 0 -60, -53 47 -65, 6 -32 -72, 0 1 151, 25 0 150, -25 0 -191, 0 -1 132, -69 1 9, 69 -16 -242, 0 0 464, -53 -16 -632, 6 0 460, 1 1 -198, 6 -2 143, 1 -5 62, -1 -1 -300, 1 -9 310, 16 -15 -45, 1 0 -102, -2 32 23, 21 -24 -6, -1 -1 222, -3 -77 -479, 20 82 504, -1 -1 -115, -3 -72 -355, 6 -26 437, 1 0 -269, 40 8 -98, -25 -15 71, 0 0 85, -7 -1 4, 16 -22 26, 0 0 -252, 0 23 457, 0 0 -241, -1 -1 229, 32 48 -187, -47 63 -20, 0 0 149, 47 32 -226, -15 -1 65, 0 0 -135, -2 23 1, -6 1 387, -1 -1 -360, -23 -6 158, -16 -37 -13, 0 0 -288, -107 50 212, 5 -29 -268, -1 -1 140, -53 0 -37, 8 -39 357, 1 0 -269, -29 -8 76, 20 0 58, 0 0 65, 32 31 38, -159 1 -2096, 1 -1 1784, 345 -31 190, 0 0 0</inkml:trace>
  <inkml:trace contextRef="#ctx2" brushRef="#br0" timeOffset="12.000000">7526 5691 33333, '0 '0 '0, "0 "0 "0, 0 0 0</inkml:trace>
  <inkml:trace contextRef="#ctx2" brushRef="#br0" timeOffset="13.000000">7526 5691 33333, '0 '0 '0, "0 "0 "0, 0 0 0</inkml:trace>
  <inkml:trace contextRef="#ctx2" brushRef="#br0" timeOffset="14.000000">7714 3245 33333, '-993 '-221 '-444, "432 "160 "-504, 318 38 1162, 0 -1 -201, 9 24 61, 85 -7 289, 0 -1 -338, 55 23 240, 63 25 -171, 0 -1 25, -1 8 -176, 48 40 -165, 0 0 302, -16 50 -292, 39 29 146, 0 0 -178, -23 68 100, -16 16 74, 0 1 -9, -31 31 -84, -78 -24 205, 0 0 49, -79 -24 -305, -106 -39 115, -1 0 -142, -111 -35 35, -492 95 195, -1 -1 -4724, 647 -180 1114, 252 -74 3621</inkml:trace>
  <inkml:trace contextRef="#ctx2" brushRef="#br0" timeOffset="15.000000">3198 0 33333, '0 '0 '0, "0 "0 "0, 0 0 0</inkml:trace>
  <inkml:trace contextRef="#ctx2" brushRef="#br0" timeOffset="16.000000">3199 0 33333, '-224 '2269 '-780, "-103 "-1414 "463, 45 -630 582, 1 1 30, 47 -226 -317, 117 0 2, -1 0 54, -25 -47 -191, 9 0 200, 0 0 -83, 27 -31 83, -4 -40 -8, 1 0 -298, 0 23 434, 16 -23 -247, 0 0 204, 0 -22 -250, 25 23 221, -1 1 -40, 21 -27 -134, 18 25 40, 0 1 326, -1 23 -337, 25 -24 -124, -1 1 395, 55 22 -312, -152 139 186, 0 0 -310, 80 -6 518, 25 -38 -307</inkml:trace>
  <inkml:trace contextRef="#ctx2" brushRef="#br0" timeOffset="17.000000">9925 5644 33333, '0 '0 '0, "0 "0 "0,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en-tête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3" name="Espace réservé à la date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/>
          <a:p>
            <a:r>
              <a:rPr lang="en-US"/>
              <a:t>*</a:t>
            </a:r>
          </a:p>
        </p:txBody>
      </p:sp>
      <p:sp>
        <p:nvSpPr>
          <p:cNvPr id="4" name="Espace réservé à l'image de la diapositive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  <a:p>
            <a:endParaRPr lang="en-US"/>
          </a:p>
        </p:txBody>
      </p:sp>
      <p:sp>
        <p:nvSpPr>
          <p:cNvPr id="5" name="Espace réservé aux notes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</a:p>
          <a:p>
            <a:pPr lvl="0"/>
            <a:r>
              <a:rPr lang="fr-FR" altLang="en-US"/>
              <a:t>Cliquez pour modifier les styles du texte principal</a:t>
            </a:r>
            <a:endParaRPr lang="en-US"/>
          </a:p>
          <a:p>
            <a:pPr lvl="1"/>
            <a:r>
              <a:rPr lang="fr-FR" altLang="en-US"/>
              <a:t>Deuxième niveau</a:t>
            </a:r>
            <a:endParaRPr lang="en-US"/>
          </a:p>
          <a:p>
            <a:pPr lvl="2"/>
            <a:r>
              <a:rPr lang="fr-FR" altLang="en-US"/>
              <a:t>Troisième niveau</a:t>
            </a:r>
            <a:endParaRPr lang="en-US"/>
          </a:p>
          <a:p>
            <a:pPr lvl="3"/>
            <a:r>
              <a:rPr lang="fr-FR" altLang="en-US"/>
              <a:t>Quatrième niveau</a:t>
            </a:r>
            <a:endParaRPr lang="en-US"/>
          </a:p>
          <a:p>
            <a:pPr lvl="4"/>
            <a:r>
              <a:rPr lang="fr-FR" altLang="en-US"/>
              <a:t>Cinquième niveau</a:t>
            </a:r>
            <a:endParaRPr lang="en-US"/>
          </a:p>
        </p:txBody>
      </p:sp>
      <p:sp>
        <p:nvSpPr>
          <p:cNvPr id="6" name="Espace réservé à la note de bas de page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7" name="Espace réservé au numéro de diapositive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/>
          <a:p>
            <a:r>
              <a:rPr lang="en-US"/>
              <a:t>#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3191861-4D04-42F1-8D9B-8B6E4128E6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9789D59-1AC5-4107-B488-D7221EFF73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8521F4A-6902-4569-ADB1-5BA17431C6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EE415FA-6112-4137-BB1C-8529EBB7D2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4056AA4-20A9-476F-8B04-29190655B6E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0A6CB07-49E7-4637-A114-8259EF82A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7A5585E-9D18-4132-8CF7-7251274AE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33CDA38-A5E4-4EB8-BAD3-56A9ADEC12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6DC6EBF-F7AA-4378-90EB-AEB0A3391E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21BC8BD-8612-4E6F-AD1A-372701CD40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9076C58-6F85-4C79-B2BD-8464E348A6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C47424D-C5B1-45B8-B7C5-C0DC57CCFA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21BC546-F99D-4351-B72B-ED19573209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CC18A5E-BC40-4EA2-B295-27ECCC386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6C41049-FC97-433F-A632-92CE9284A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ECF5B23-7501-4719-8D75-8DC9008C57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ABC0B17-D122-4777-A577-DA95A40B5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C763899-0309-4674-AE95-BC56EC974B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2949D2E-B01C-44FC-B329-25E94CE70D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EE2CA41-9DB6-4CDC-967F-7417B754F7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0361CEF-2846-426F-BA6E-D559C9DBF5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6F019C3-DCF0-4090-BE8B-CAD6D6CEDB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7F4832A-82A6-40AA-8835-2AD6A05473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E09F8C4-9569-4FF9-80B9-E4DD53F07E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B560FB9-3AFC-4801-BA11-435C47F648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A696DB3-CE0C-4E78-BFC3-80796869D2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54AEADE-3893-4CD9-82B9-2BAE82F4C9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FE8D2EF-E365-4B8E-B6E1-C29D613460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50D9F59-1585-4CE2-875E-264798E29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982B059-D827-41AC-9E3F-16960CB31D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7893C1A-49D6-429E-B87D-991051D8DD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2292089-7E8F-4063-90D9-5C7273DC2C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84A6CD2-FA8F-4F87-B217-D9EBC7E77F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85B4AEB-F406-46E0-A523-FB01D2C6D7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DADFB16-C9BD-4E1F-9BF8-19D57855E8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BA14BA1-5C46-4093-81E3-7D3BD874D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70918CB-5ACD-4AD4-ACB6-6513C77621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Sous-titre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Modifiez le style des sous-titres du masque</a:t>
            </a:r>
            <a:endParaRPr lang="ar-MA"/>
          </a:p>
        </p:txBody>
      </p:sp>
      <p:sp>
        <p:nvSpPr>
          <p:cNvPr id="4" name="Espace réservé de la date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5" name="Espace réservé du pied de page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Espace réservé du numéro de diapositive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texte vertical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e la date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5" name="Espace réservé du pied de page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Espace réservé du numéro de diapositive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texte vertical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e la date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5" name="Espace réservé du pied de page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Espace réservé du numéro de diapositive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contenu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e la date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5" name="Espace réservé du pied de page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Espace réservé du numéro de diapositive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texte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5" name="Espace réservé du pied de page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Espace réservé du numéro de diapositive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contenu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u contenu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5" name="Espace réservé de la date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6" name="Espace réservé du pied de page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7" name="Espace réservé du numéro de diapositive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texte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5" name="Espace réservé du texte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7" name="Espace réservé de la date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8" name="Espace réservé du pied de page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9" name="Espace réservé du numéro de diapositive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e la date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4" name="Espace réservé du pied de page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5" name="Espace réservé du numéro de diapositive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3" name="Espace réservé du pied de page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4" name="Espace réservé du numéro de diapositive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contenu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u texte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6" name="Espace réservé du pied de page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7" name="Espace réservé du numéro de diapositive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pour une image 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MA"/>
          </a:p>
        </p:txBody>
      </p:sp>
      <p:sp>
        <p:nvSpPr>
          <p:cNvPr id="4" name="Espace réservé du texte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6" name="Espace réservé du pied de page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7" name="Espace réservé du numéro de diapositive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texte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e la date 3"/>
          <p:cNvSpPr>
            <a:spLocks noGrp="1" noEditPoints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C7B4F-0C17-4D38-AB1E-C547F112A406}" type="datetimeFigureOut">
              <a:rPr lang="ar-MA" smtClean="0"/>
              <a:t>18-05-1444</a:t>
            </a:fld>
            <a:endParaRPr lang="ar-MA"/>
          </a:p>
        </p:txBody>
      </p:sp>
      <p:sp>
        <p:nvSpPr>
          <p:cNvPr id="5" name="Espace réservé du pied de page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MA"/>
          </a:p>
        </p:txBody>
      </p:sp>
      <p:sp>
        <p:nvSpPr>
          <p:cNvPr id="6" name="Espace réservé du numéro de diapositive 5"/>
          <p:cNvSpPr>
            <a:spLocks noGrp="1" noEditPoints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C004B-B601-47D9-9814-0BCFDE8CA02B}" type="slidenum">
              <a:rPr lang="ar-MA" smtClean="0"/>
              <a:t>‹#›</a:t>
            </a:fld>
            <a:endParaRPr lang="ar-M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M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customXml" Target="../ink/ink4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customXml" Target="../ink/ink5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customXml" Target="../ink/ink6.xml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customXml" Target="../ink/ink7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jpeg"/><Relationship Id="rId6" Type="http://schemas.openxmlformats.org/officeDocument/2006/relationships/customXml" Target="../ink/ink8.xml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67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customXml" Target="../ink/ink9.xml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customXml" Target="../ink/ink1.xml"/><Relationship Id="rId6" Type="http://schemas.openxmlformats.org/officeDocument/2006/relationships/customXml" Target="../ink/ink2.xml"/><Relationship Id="rId7" Type="http://schemas.openxmlformats.org/officeDocument/2006/relationships/customXml" Target="../ink/ink3.xml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36691" y="0"/>
            <a:ext cx="6926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80216" y="0"/>
            <a:ext cx="3549536" cy="308970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2550" y="3340854"/>
            <a:ext cx="3732055" cy="339558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38568" y="478265"/>
            <a:ext cx="7353432" cy="5725178"/>
          </a:xfrm>
          <a:prstGeom prst="rect">
            <a:avLst/>
          </a:prstGeom>
        </p:spPr>
      </p:pic>
      <p:contentPart xmlns:p14="http://schemas.microsoft.com/office/powerpoint/2010/main" xmlns:aink="http://schemas.microsoft.com/office/drawing/2016/ink" p14:bwMode="clr" r:id="rId4">
        <p14:nvContentPartPr>
          <p14:cNvPr id="5" name="Encre 4"/>
          <p14:nvPr/>
        </p14:nvContentPartPr>
        <p14:xfrm>
          <a:off x="4087329" y="2813515"/>
          <a:ext cx="0" cy="0"/>
        </p14:xfrm>
      </p:contentPar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285297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51239" y="0"/>
            <a:ext cx="5440761" cy="6858000"/>
          </a:xfrm>
          <a:prstGeom prst="rect">
            <a:avLst/>
          </a:prstGeom>
        </p:spPr>
      </p:pic>
      <p:contentPart xmlns:p14="http://schemas.microsoft.com/office/powerpoint/2010/main" xmlns:aink="http://schemas.microsoft.com/office/drawing/2016/ink" p14:bwMode="clr" r:id="rId3">
        <p14:nvContentPartPr>
          <p14:cNvPr id="5" name="Encre 4"/>
          <p14:nvPr/>
        </p14:nvContentPartPr>
        <p14:xfrm>
          <a:off x="1138024" y="1687638"/>
          <a:ext cx="381497" cy="362099"/>
        </p14:xfrm>
      </p:contentPar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5154819" cy="312004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29631" y="56536"/>
            <a:ext cx="5861507" cy="38245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429000"/>
            <a:ext cx="5154819" cy="3429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29631" y="3881127"/>
            <a:ext cx="5499758" cy="3046527"/>
          </a:xfrm>
          <a:prstGeom prst="rect">
            <a:avLst/>
          </a:prstGeom>
        </p:spPr>
      </p:pic>
      <p:contentPart xmlns:p14="http://schemas.microsoft.com/office/powerpoint/2010/main" xmlns:aink="http://schemas.microsoft.com/office/drawing/2016/ink" p14:bwMode="clr" r:id="rId5">
        <p14:nvContentPartPr>
          <p14:cNvPr id="8" name="Encre 7"/>
          <p14:nvPr/>
        </p14:nvContentPartPr>
        <p14:xfrm>
          <a:off x="5280003" y="345663"/>
          <a:ext cx="0" cy="0"/>
        </p14:xfrm>
      </p:contentPar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7783" y="440615"/>
            <a:ext cx="5311283" cy="5708520"/>
          </a:xfrm>
          <a:prstGeom prst="rect">
            <a:avLst/>
          </a:prstGeom>
          <a:effectLst/>
        </p:spPr>
      </p:pic>
      <p:pic>
        <p:nvPicPr>
          <p:cNvPr id="3" name="Imag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92800" y="192975"/>
            <a:ext cx="5827425" cy="595616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 t="18830"/>
          <a:stretch/>
        </p:blipFill>
        <p:spPr>
          <a:xfrm>
            <a:off x="204901" y="0"/>
            <a:ext cx="5775158" cy="675019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44665" y="0"/>
            <a:ext cx="6101200" cy="6858000"/>
          </a:xfrm>
          <a:prstGeom prst="rect">
            <a:avLst/>
          </a:prstGeom>
        </p:spPr>
      </p:pic>
      <p:contentPart xmlns:p14="http://schemas.microsoft.com/office/powerpoint/2010/main" xmlns:aink="http://schemas.microsoft.com/office/drawing/2016/ink" p14:bwMode="clr" r:id="rId3">
        <p14:nvContentPartPr>
          <p14:cNvPr id="4" name="Encre 3"/>
          <p14:nvPr/>
        </p14:nvContentPartPr>
        <p14:xfrm>
          <a:off x="3427498" y="2095952"/>
          <a:ext cx="1282230" cy="1084964"/>
        </p14:xfrm>
      </p:contentPar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46778"/>
            <a:ext cx="3408357" cy="615081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55770" y="246778"/>
            <a:ext cx="4654677" cy="636444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65577" y="246778"/>
            <a:ext cx="4126423" cy="64736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295499" y="3259519"/>
            <a:ext cx="3609352" cy="3598481"/>
          </a:xfrm>
          <a:prstGeom prst="rect">
            <a:avLst/>
          </a:prstGeom>
        </p:spPr>
      </p:pic>
      <p:pic>
        <p:nvPicPr>
          <p:cNvPr id="4" name="Imag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1492" y="3259519"/>
            <a:ext cx="3614104" cy="3598481"/>
          </a:xfrm>
          <a:prstGeom prst="rect">
            <a:avLst/>
          </a:prstGeom>
          <a:effectLst/>
        </p:spPr>
      </p:pic>
      <p:pic>
        <p:nvPicPr>
          <p:cNvPr id="5" name="Imag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74742" y="0"/>
            <a:ext cx="3217258" cy="3263284"/>
          </a:xfrm>
          <a:prstGeom prst="rect">
            <a:avLst/>
          </a:prstGeom>
          <a:effectLst/>
        </p:spPr>
      </p:pic>
      <p:pic>
        <p:nvPicPr>
          <p:cNvPr id="6" name="Imag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26961" y="-26029"/>
            <a:ext cx="3338078" cy="3285548"/>
          </a:xfrm>
          <a:prstGeom prst="rect">
            <a:avLst/>
          </a:prstGeom>
          <a:effectLst/>
        </p:spPr>
      </p:pic>
      <p:pic>
        <p:nvPicPr>
          <p:cNvPr id="7" name="Imag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8781" y="-22265"/>
            <a:ext cx="3038289" cy="3285548"/>
          </a:xfrm>
          <a:prstGeom prst="rect">
            <a:avLst/>
          </a:prstGeom>
          <a:effectLst/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74754" y="3305476"/>
            <a:ext cx="3421039" cy="3506566"/>
          </a:xfrm>
          <a:prstGeom prst="rect">
            <a:avLst/>
          </a:prstGeom>
        </p:spPr>
      </p:pic>
      <p:contentPart xmlns:p14="http://schemas.microsoft.com/office/powerpoint/2010/main" xmlns:aink="http://schemas.microsoft.com/office/drawing/2016/ink" p14:bwMode="clr" r:id="rId6">
        <p14:nvContentPartPr>
          <p14:cNvPr id="9" name="Encre 8"/>
          <p14:nvPr/>
        </p14:nvContentPartPr>
        <p14:xfrm>
          <a:off x="8576999" y="1934901"/>
          <a:ext cx="0" cy="0"/>
        </p14:xfrm>
      </p:contentPar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224076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 r="8257"/>
          <a:stretch/>
        </p:blipFill>
        <p:spPr>
          <a:xfrm>
            <a:off x="5615817" y="0"/>
            <a:ext cx="63677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36334" y="0"/>
            <a:ext cx="5888135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 l="2870" r="4548" b="1916"/>
          <a:stretch/>
        </p:blipFill>
        <p:spPr>
          <a:xfrm>
            <a:off x="5661524" y="0"/>
            <a:ext cx="6387107" cy="67264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 l="3647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 t="5287" r="3640"/>
          <a:stretch/>
        </p:blipFill>
        <p:spPr>
          <a:xfrm>
            <a:off x="5995278" y="96025"/>
            <a:ext cx="6274875" cy="66659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83975" y="0"/>
            <a:ext cx="6379975" cy="685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64191"/>
            <a:ext cx="6095999" cy="67938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77472" y="0"/>
            <a:ext cx="6173472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09070" y="135468"/>
            <a:ext cx="62829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43047" y="0"/>
            <a:ext cx="6091051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61756" y="0"/>
            <a:ext cx="66302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 l="2945"/>
          <a:stretch/>
        </p:blipFill>
        <p:spPr>
          <a:xfrm>
            <a:off x="0" y="0"/>
            <a:ext cx="5692448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92448" y="0"/>
            <a:ext cx="63310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9083" y="90189"/>
            <a:ext cx="5923728" cy="676781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 l="-90" t="4335" r="90" b="1315"/>
          <a:stretch/>
        </p:blipFill>
        <p:spPr>
          <a:xfrm>
            <a:off x="5884645" y="90189"/>
            <a:ext cx="6307355" cy="65740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09292" y="0"/>
            <a:ext cx="6092377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83086" y="0"/>
            <a:ext cx="655699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6331"/>
            <a:ext cx="5808133" cy="679166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08132" y="66331"/>
            <a:ext cx="62147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1"/>
            <a:ext cx="5960335" cy="70228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60335" y="-1"/>
            <a:ext cx="6329363" cy="679401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08945" y="0"/>
            <a:ext cx="67741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8578" y="0"/>
            <a:ext cx="63246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56022" y="84666"/>
            <a:ext cx="580152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 r="2476"/>
          <a:stretch/>
        </p:blipFill>
        <p:spPr>
          <a:xfrm>
            <a:off x="67733" y="0"/>
            <a:ext cx="6028267" cy="6756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 l="2690" t="-2222" r="1223" b="2222"/>
          <a:stretch/>
        </p:blipFill>
        <p:spPr>
          <a:xfrm>
            <a:off x="5995108" y="-186267"/>
            <a:ext cx="6096000" cy="70442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13467" y="104244"/>
            <a:ext cx="8717802" cy="67537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 l="3430" r="2526"/>
          <a:stretch/>
        </p:blipFill>
        <p:spPr>
          <a:xfrm>
            <a:off x="2114660" y="107183"/>
            <a:ext cx="819383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 l="2438" r="2195"/>
          <a:stretch/>
        </p:blipFill>
        <p:spPr>
          <a:xfrm>
            <a:off x="2218136" y="0"/>
            <a:ext cx="740012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98273" y="0"/>
            <a:ext cx="769385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86121" y="0"/>
            <a:ext cx="80197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42626" y="73344"/>
            <a:ext cx="8503866" cy="6858000"/>
          </a:xfrm>
          <a:prstGeom prst="rect">
            <a:avLst/>
          </a:prstGeom>
        </p:spPr>
      </p:pic>
      <p:contentPart xmlns:p14="http://schemas.microsoft.com/office/powerpoint/2010/main" xmlns:aink="http://schemas.microsoft.com/office/drawing/2016/ink" p14:bwMode="clr" r:id="rId2">
        <p14:nvContentPartPr>
          <p14:cNvPr id="6" name="Encre 5"/>
          <p14:nvPr/>
        </p14:nvContentPartPr>
        <p14:xfrm>
          <a:off x="6151880" y="3735494"/>
          <a:ext cx="1666240" cy="279400"/>
        </p14:xfrm>
      </p:contentPar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 l="4012" r="3303"/>
          <a:stretch/>
        </p:blipFill>
        <p:spPr>
          <a:xfrm>
            <a:off x="1545559" y="0"/>
            <a:ext cx="893717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64683" y="0"/>
            <a:ext cx="991023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53128" y="0"/>
            <a:ext cx="857818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895149"/>
            <a:ext cx="4048127" cy="4572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40579" y="895149"/>
            <a:ext cx="3946358" cy="457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37762" y="895149"/>
            <a:ext cx="3554238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5651" y="634820"/>
            <a:ext cx="4949507" cy="479570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34891" y="634821"/>
            <a:ext cx="4857811" cy="47957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13767" y="129319"/>
            <a:ext cx="5187960" cy="329968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37537" y="0"/>
            <a:ext cx="5121166" cy="3576572"/>
          </a:xfrm>
          <a:prstGeom prst="rect">
            <a:avLst/>
          </a:prstGeom>
        </p:spPr>
      </p:pic>
      <p:pic>
        <p:nvPicPr>
          <p:cNvPr id="4" name="Imag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682125"/>
            <a:ext cx="5187960" cy="3175875"/>
          </a:xfrm>
          <a:prstGeom prst="rect">
            <a:avLst/>
          </a:prstGeom>
          <a:effectLst/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056" y="3361267"/>
            <a:ext cx="5696126" cy="342900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97702" y="0"/>
            <a:ext cx="5217385" cy="31516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63540" y="145572"/>
            <a:ext cx="5658287" cy="30762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7702" y="3353417"/>
            <a:ext cx="5217385" cy="35045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00369" y="3582315"/>
            <a:ext cx="5597572" cy="3275685"/>
          </a:xfrm>
          <a:prstGeom prst="rect">
            <a:avLst/>
          </a:prstGeom>
        </p:spPr>
      </p:pic>
      <p:contentPart xmlns:p14="http://schemas.microsoft.com/office/powerpoint/2010/main" xmlns:aink="http://schemas.microsoft.com/office/drawing/2016/ink" p14:bwMode="clr" r:id="rId5">
        <p14:nvContentPartPr>
          <p14:cNvPr id="8" name="Encre 7"/>
          <p14:nvPr/>
        </p14:nvContentPartPr>
        <p14:xfrm>
          <a:off x="5151140" y="2951980"/>
          <a:ext cx="0" cy="0"/>
        </p14:xfrm>
      </p:contentPart>
      <p:contentPart xmlns:p14="http://schemas.microsoft.com/office/powerpoint/2010/main" xmlns:aink="http://schemas.microsoft.com/office/drawing/2016/ink" p14:bwMode="clr" r:id="rId6">
        <p14:nvContentPartPr>
          <p14:cNvPr id="9" name="Encre 8"/>
          <p14:nvPr/>
        </p14:nvContentPartPr>
        <p14:xfrm>
          <a:off x="8680955" y="1102662"/>
          <a:ext cx="0" cy="0"/>
        </p14:xfrm>
      </p:contentPart>
      <p:contentPart xmlns:p14="http://schemas.microsoft.com/office/powerpoint/2010/main" xmlns:aink="http://schemas.microsoft.com/office/drawing/2016/ink" p14:bwMode="clr" r:id="rId7">
        <p14:nvContentPartPr>
          <p14:cNvPr id="11" name="Encre 10"/>
          <p14:nvPr/>
        </p14:nvContentPartPr>
        <p14:xfrm>
          <a:off x="5413078" y="4971544"/>
          <a:ext cx="0" cy="0"/>
        </p14:xfrm>
      </p:contentPar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0418" y="396494"/>
            <a:ext cx="5520802" cy="6236571"/>
          </a:xfrm>
          <a:prstGeom prst="rect">
            <a:avLst/>
          </a:prstGeom>
          <a:effectLst/>
        </p:spPr>
      </p:pic>
      <p:pic>
        <p:nvPicPr>
          <p:cNvPr id="3" name="Imag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77478" y="205522"/>
            <a:ext cx="6169259" cy="6446957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50693"/>
            <a:ext cx="6015207" cy="32378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333663"/>
            <a:ext cx="3503514" cy="35243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32515" y="3477125"/>
            <a:ext cx="3531460" cy="33808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36390" y="249158"/>
            <a:ext cx="4016955" cy="6220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0</Words>
  <Application>Microsoft Office PowerPoint</Application>
  <PresentationFormat>Widescreen</PresentationFormat>
  <Paragraphs>0</Paragraphs>
  <Slides>37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Unknown User</cp:lastModifiedBy>
  <cp:revision>11</cp:revision>
  <dcterms:created xsi:type="dcterms:W3CDTF">2022-11-22T18:09:00Z</dcterms:created>
  <dcterms:modified xsi:type="dcterms:W3CDTF">2022-12-11T10:40:04Z</dcterms:modified>
</cp:coreProperties>
</file>